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59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284" y="3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44F87-5E31-4B57-B371-78DE7644C9A0}" type="datetimeFigureOut">
              <a:rPr lang="en-GB" smtClean="0"/>
              <a:t>04/05/2023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4D764-FF9D-4695-AE75-ED69487EF4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7597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44F87-5E31-4B57-B371-78DE7644C9A0}" type="datetimeFigureOut">
              <a:rPr lang="en-GB" smtClean="0"/>
              <a:t>04/05/2023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4D764-FF9D-4695-AE75-ED69487EF4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674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44F87-5E31-4B57-B371-78DE7644C9A0}" type="datetimeFigureOut">
              <a:rPr lang="en-GB" smtClean="0"/>
              <a:t>04/05/2023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4D764-FF9D-4695-AE75-ED69487EF4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4097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44F87-5E31-4B57-B371-78DE7644C9A0}" type="datetimeFigureOut">
              <a:rPr lang="en-GB" smtClean="0"/>
              <a:t>04/05/2023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4D764-FF9D-4695-AE75-ED69487EF4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0754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44F87-5E31-4B57-B371-78DE7644C9A0}" type="datetimeFigureOut">
              <a:rPr lang="en-GB" smtClean="0"/>
              <a:t>04/05/2023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4D764-FF9D-4695-AE75-ED69487EF4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6596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44F87-5E31-4B57-B371-78DE7644C9A0}" type="datetimeFigureOut">
              <a:rPr lang="en-GB" smtClean="0"/>
              <a:t>04/05/2023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4D764-FF9D-4695-AE75-ED69487EF4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4280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44F87-5E31-4B57-B371-78DE7644C9A0}" type="datetimeFigureOut">
              <a:rPr lang="en-GB" smtClean="0"/>
              <a:t>04/05/2023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4D764-FF9D-4695-AE75-ED69487EF4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4675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44F87-5E31-4B57-B371-78DE7644C9A0}" type="datetimeFigureOut">
              <a:rPr lang="en-GB" smtClean="0"/>
              <a:t>04/05/2023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4D764-FF9D-4695-AE75-ED69487EF4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5580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44F87-5E31-4B57-B371-78DE7644C9A0}" type="datetimeFigureOut">
              <a:rPr lang="en-GB" smtClean="0"/>
              <a:t>04/05/2023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4D764-FF9D-4695-AE75-ED69487EF4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7768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44F87-5E31-4B57-B371-78DE7644C9A0}" type="datetimeFigureOut">
              <a:rPr lang="en-GB" smtClean="0"/>
              <a:t>04/05/2023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4D764-FF9D-4695-AE75-ED69487EF4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2128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44F87-5E31-4B57-B371-78DE7644C9A0}" type="datetimeFigureOut">
              <a:rPr lang="en-GB" smtClean="0"/>
              <a:t>04/05/2023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4D764-FF9D-4695-AE75-ED69487EF4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64613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E44F87-5E31-4B57-B371-78DE7644C9A0}" type="datetimeFigureOut">
              <a:rPr lang="en-GB" smtClean="0"/>
              <a:t>04/05/2023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4D764-FF9D-4695-AE75-ED69487EF4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6144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6677090"/>
            <a:ext cx="3715219" cy="180910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GB" sz="800" dirty="0" smtClean="0"/>
              <a:t>Riona John | Zhaohui Luo | Royal Holloway, University of London</a:t>
            </a:r>
            <a:endParaRPr lang="en-GB" sz="800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6671056"/>
            <a:ext cx="121920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292772" y="159092"/>
            <a:ext cx="9606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>
                <a:latin typeface="Arial Rounded MT Bold" panose="020F0704030504030204" pitchFamily="34" charset="0"/>
              </a:rPr>
              <a:t>A Study of Human Computer Interaction</a:t>
            </a:r>
            <a:endParaRPr lang="en-GB" sz="2400" b="1" dirty="0">
              <a:latin typeface="Arial Rounded MT Bold" panose="020F070403050403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60009" y="2862769"/>
            <a:ext cx="25329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Mental Health Online Journal</a:t>
            </a:r>
            <a:endParaRPr lang="en-GB" sz="1600" dirty="0">
              <a:solidFill>
                <a:schemeClr val="accent2">
                  <a:lumMod val="75000"/>
                </a:schemeClr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922315" y="2893546"/>
            <a:ext cx="25329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1600" dirty="0">
                <a:solidFill>
                  <a:srgbClr val="33599D"/>
                </a:solidFill>
                <a:latin typeface="Arial Rounded MT Bold" panose="020F0704030504030204" pitchFamily="34" charset="0"/>
              </a:rPr>
              <a:t>A Parent-Guided Shape Learning Tool</a:t>
            </a:r>
            <a:endParaRPr lang="en-GB" sz="1600" dirty="0">
              <a:solidFill>
                <a:srgbClr val="33599D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882714" y="3126906"/>
            <a:ext cx="25329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>
                <a:solidFill>
                  <a:srgbClr val="7030A0"/>
                </a:solidFill>
                <a:latin typeface="Arial Rounded MT Bold" panose="020F0704030504030204" pitchFamily="34" charset="0"/>
              </a:rPr>
              <a:t>A Personal Portfolio</a:t>
            </a:r>
            <a:endParaRPr lang="en-GB" sz="1600" dirty="0">
              <a:solidFill>
                <a:srgbClr val="7030A0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404497" y="4553605"/>
            <a:ext cx="11389331" cy="1857705"/>
          </a:xfrm>
          <a:prstGeom prst="roundRect">
            <a:avLst/>
          </a:prstGeom>
          <a:ln w="190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/>
          <p:cNvSpPr txBox="1"/>
          <p:nvPr/>
        </p:nvSpPr>
        <p:spPr>
          <a:xfrm>
            <a:off x="3539766" y="4592954"/>
            <a:ext cx="49661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dirty="0" smtClean="0">
                <a:solidFill>
                  <a:schemeClr val="accent6">
                    <a:lumMod val="75000"/>
                  </a:schemeClr>
                </a:solidFill>
                <a:latin typeface="Arial Rounded MT Bold" panose="020F0704030504030204" pitchFamily="34" charset="0"/>
              </a:rPr>
              <a:t>Deliverables</a:t>
            </a:r>
            <a:endParaRPr lang="en-GB" sz="2000" dirty="0">
              <a:solidFill>
                <a:schemeClr val="accent6">
                  <a:lumMod val="75000"/>
                </a:schemeClr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187" t="-959" r="14384" b="959"/>
          <a:stretch/>
        </p:blipFill>
        <p:spPr>
          <a:xfrm>
            <a:off x="864258" y="5047715"/>
            <a:ext cx="2428746" cy="1105416"/>
          </a:xfrm>
          <a:prstGeom prst="rect">
            <a:avLst/>
          </a:prstGeom>
          <a:ln w="6350">
            <a:solidFill>
              <a:schemeClr val="accent2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0665" y="4966427"/>
            <a:ext cx="2728615" cy="13529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9208" y="5130821"/>
            <a:ext cx="1800008" cy="106459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0700" y="3470860"/>
            <a:ext cx="3415862" cy="369332"/>
          </a:xfrm>
          <a:prstGeom prst="rect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4480882" y="3470860"/>
            <a:ext cx="3415862" cy="369332"/>
          </a:xfrm>
          <a:prstGeom prst="rect">
            <a:avLst/>
          </a:prstGeom>
          <a:ln w="19050">
            <a:solidFill>
              <a:schemeClr val="accent5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5" name="TextBox 14"/>
          <p:cNvSpPr txBox="1"/>
          <p:nvPr/>
        </p:nvSpPr>
        <p:spPr>
          <a:xfrm>
            <a:off x="8377966" y="3466053"/>
            <a:ext cx="3415862" cy="369332"/>
          </a:xfrm>
          <a:prstGeom prst="rect">
            <a:avLst/>
          </a:prstGeom>
          <a:ln w="19050"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6" name="TextBox 15"/>
          <p:cNvSpPr txBox="1"/>
          <p:nvPr/>
        </p:nvSpPr>
        <p:spPr>
          <a:xfrm>
            <a:off x="4233333" y="86324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sp>
        <p:nvSpPr>
          <p:cNvPr id="19" name="TextBox 18"/>
          <p:cNvSpPr txBox="1"/>
          <p:nvPr/>
        </p:nvSpPr>
        <p:spPr>
          <a:xfrm>
            <a:off x="99258" y="1057794"/>
            <a:ext cx="3687305" cy="369332"/>
          </a:xfrm>
          <a:prstGeom prst="rect">
            <a:avLst/>
          </a:prstGeom>
          <a:ln w="19050"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7" name="TextBox 16"/>
          <p:cNvSpPr txBox="1"/>
          <p:nvPr/>
        </p:nvSpPr>
        <p:spPr>
          <a:xfrm>
            <a:off x="99258" y="741446"/>
            <a:ext cx="3687304" cy="276999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200" dirty="0" smtClean="0">
                <a:solidFill>
                  <a:schemeClr val="bg1"/>
                </a:solidFill>
              </a:rPr>
              <a:t>Project Overview</a:t>
            </a:r>
            <a:endParaRPr lang="en-GB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9792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473</TotalTime>
  <Words>33</Words>
  <Application>Microsoft Office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Arial Rounded MT Bold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14</cp:revision>
  <dcterms:created xsi:type="dcterms:W3CDTF">2023-03-09T13:42:00Z</dcterms:created>
  <dcterms:modified xsi:type="dcterms:W3CDTF">2023-05-04T17:06:38Z</dcterms:modified>
</cp:coreProperties>
</file>

<file path=docProps/thumbnail.jpeg>
</file>